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4" r:id="rId7"/>
    <p:sldMasterId id="2147483678" r:id="rId8"/>
    <p:sldMasterId id="2147483680" r:id="rId9"/>
  </p:sldMasterIdLst>
  <p:sldIdLst>
    <p:sldId id="270" r:id="rId10"/>
    <p:sldId id="289" r:id="rId11"/>
    <p:sldId id="288" r:id="rId12"/>
    <p:sldId id="290" r:id="rId13"/>
    <p:sldId id="277" r:id="rId14"/>
    <p:sldId id="278" r:id="rId15"/>
    <p:sldId id="279" r:id="rId16"/>
    <p:sldId id="280" r:id="rId17"/>
    <p:sldId id="281" r:id="rId18"/>
    <p:sldId id="282" r:id="rId19"/>
    <p:sldId id="257" r:id="rId20"/>
    <p:sldId id="291" r:id="rId21"/>
    <p:sldId id="258" r:id="rId22"/>
    <p:sldId id="268" r:id="rId23"/>
    <p:sldId id="262" r:id="rId24"/>
    <p:sldId id="266" r:id="rId25"/>
    <p:sldId id="267" r:id="rId26"/>
    <p:sldId id="265" r:id="rId27"/>
    <p:sldId id="283" r:id="rId28"/>
    <p:sldId id="259" r:id="rId29"/>
    <p:sldId id="260" r:id="rId30"/>
    <p:sldId id="264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Помогает раскрытию творческих способностей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Какую роль играет музыкальная школа в жизни села?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Повышает общий культурный уровень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Какую роль играет музыкальная школа в жизни села?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Дает начальное музыкальное образование 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Какую роль играет музыкальная школа в жизни села?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уберегает детей от дурных компаний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Какую роль играет музыкальная школа в жизни села?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axId val="96213632"/>
        <c:axId val="114864512"/>
      </c:barChart>
      <c:catAx>
        <c:axId val="96213632"/>
        <c:scaling>
          <c:orientation val="minMax"/>
        </c:scaling>
        <c:axPos val="b"/>
        <c:tickLblPos val="nextTo"/>
        <c:crossAx val="114864512"/>
        <c:crosses val="autoZero"/>
        <c:auto val="1"/>
        <c:lblAlgn val="ctr"/>
        <c:lblOffset val="100"/>
      </c:catAx>
      <c:valAx>
        <c:axId val="114864512"/>
        <c:scaling>
          <c:orientation val="minMax"/>
        </c:scaling>
        <c:axPos val="l"/>
        <c:majorGridlines/>
        <c:numFmt formatCode="General" sourceLinked="1"/>
        <c:tickLblPos val="nextTo"/>
        <c:crossAx val="962136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DB98-229A-4F97-AC08-BE5E17D3E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DB98-229A-4F97-AC08-BE5E17D3E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DB98-229A-4F97-AC08-BE5E17D3E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DB98-229A-4F97-AC08-BE5E17D3E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DB98-229A-4F97-AC08-BE5E17D3E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DB98-229A-4F97-AC08-BE5E17D3EF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FA53-39B4-4A8F-84D9-108E705599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68B8-35CF-4CB6-B862-5C1E91E5C0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BAF3-06A5-4ECC-B95F-05478F38D8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975C2-B4DE-4908-A8CB-87CA22C36E9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975C2-B4DE-4908-A8CB-87CA22C36E9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975C2-B4DE-4908-A8CB-87CA22C36E9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975C2-B4DE-4908-A8CB-87CA22C36E9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975C2-B4DE-4908-A8CB-87CA22C36E9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975C2-B4DE-4908-A8CB-87CA22C36E93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69609-5F48-4B75-BC6C-D89B2EBB51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45F7B-046C-4F76-8D56-DA8A945AE7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F3636-DDDE-4253-94EF-BEFBB4C183DD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31" Type="http://schemas.openxmlformats.org/officeDocument/2006/relationships/image" Target="../media/image52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image" Target="../media/image2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3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ropowerpoint.ru/wp-content/uploads/2013/02/Sirenev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828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HeinrichScript" pitchFamily="2" charset="0"/>
              </a:rPr>
              <a:t>ОДАРЕННЫЕ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HeinrichScript" pitchFamily="2" charset="0"/>
              </a:rPr>
              <a:t>ДЕТИ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601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HeinrichScript" pitchFamily="2" charset="0"/>
              </a:rPr>
              <a:t>с. Введенское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19200"/>
            <a:ext cx="7948613" cy="5638800"/>
            <a:chOff x="384" y="768"/>
            <a:chExt cx="5007" cy="3552"/>
          </a:xfrm>
        </p:grpSpPr>
        <p:pic>
          <p:nvPicPr>
            <p:cNvPr id="28679" name="Picture 3" descr="Первая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4" y="768"/>
              <a:ext cx="2477" cy="3504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8680" name="Picture 4" descr="Первая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80" y="768"/>
              <a:ext cx="2511" cy="3552"/>
            </a:xfrm>
            <a:prstGeom prst="rect">
              <a:avLst/>
            </a:prstGeom>
            <a:noFill/>
            <a:ln w="57150" cmpd="thinThick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65125" y="76200"/>
            <a:ext cx="8550275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cs typeface="Arial" charset="0"/>
              </a:rPr>
              <a:t>С 2007 года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 действует сельская целевая программа </a:t>
            </a:r>
            <a:r>
              <a:rPr lang="ru-RU" b="1" smtClean="0">
                <a:solidFill>
                  <a:srgbClr val="000000"/>
                </a:solidFill>
                <a:cs typeface="Arial" charset="0"/>
              </a:rPr>
              <a:t>«Одарённые дети Введенки»,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 в которой отмечаются юные дарования села в </a:t>
            </a:r>
            <a:r>
              <a:rPr lang="ru-RU" b="1" smtClean="0">
                <a:solidFill>
                  <a:srgbClr val="000000"/>
                </a:solidFill>
                <a:cs typeface="Arial" charset="0"/>
              </a:rPr>
              <a:t>12 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номинациях.</a:t>
            </a:r>
          </a:p>
        </p:txBody>
      </p:sp>
      <p:pic>
        <p:nvPicPr>
          <p:cNvPr id="27654" name="Picture 6" descr="Перва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48188" y="1219200"/>
            <a:ext cx="3986212" cy="56388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55" name="Picture 7" descr="Перва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" y="1219200"/>
            <a:ext cx="3986212" cy="56388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8" name="Picture 8" descr="74285934_10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72388" y="4914900"/>
            <a:ext cx="14716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Одарённые дети(сельская)_Премия ком.культуры_1мая\Изображение 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" y="152400"/>
            <a:ext cx="6242875" cy="5667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Лента лицом вниз 7"/>
          <p:cNvSpPr/>
          <p:nvPr/>
        </p:nvSpPr>
        <p:spPr>
          <a:xfrm>
            <a:off x="0" y="5638800"/>
            <a:ext cx="7391400" cy="1219200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В.Н. Дудников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Одарённые дети(сельская)_Премия ком.культуры_1мая\Изображение 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0"/>
            <a:ext cx="6021018" cy="6029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Лента лицом вниз 4"/>
          <p:cNvSpPr/>
          <p:nvPr/>
        </p:nvSpPr>
        <p:spPr>
          <a:xfrm>
            <a:off x="1219200" y="5715000"/>
            <a:ext cx="7162800" cy="1143000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С.А. </a:t>
            </a:r>
            <a:r>
              <a:rPr lang="ru-RU" dirty="0" err="1" smtClean="0"/>
              <a:t>Кокорин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Глава </a:t>
            </a:r>
            <a:r>
              <a:rPr lang="ru-RU" dirty="0" err="1" smtClean="0"/>
              <a:t>Кетовского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5-5.ru/Shablon/Flow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41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дарённые дети(сельская)_Премия ком.культуры_1мая\Изображение 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999" y="457200"/>
            <a:ext cx="5924277" cy="6240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для презентаций GoldNigh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D:\Одарённые дети\одаренные дети 2009-10\IMG_03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09600"/>
            <a:ext cx="818950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reeppt.ru/Prew/FloraMasterP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Одарённые дети(сельская)_Премия ком.культуры_1мая\Изображение 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971" y="1219200"/>
            <a:ext cx="915697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узыкальная школа\Изображ 1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7294"/>
            <a:ext cx="9144000" cy="6935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узыкальная школа\Изображение 1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laklein.ucoz.ru/_ld/2/816827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634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узыкальная школа\IMG_0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609600"/>
            <a:ext cx="82296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Фото 2012-2013 уч.год\Фото 2011-2012 учгод\ОДАРЕННЫЕ ДЕТИ\IMG_4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0" y="0"/>
            <a:ext cx="6813550" cy="6858000"/>
            <a:chOff x="960" y="0"/>
            <a:chExt cx="4292" cy="4320"/>
          </a:xfrm>
        </p:grpSpPr>
        <p:pic>
          <p:nvPicPr>
            <p:cNvPr id="29704" name="Picture 4" descr="ксюша 09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60" y="2356"/>
              <a:ext cx="2544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5" descr="Изображение 05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68" y="0"/>
              <a:ext cx="176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6" descr="Изображение 0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52" y="2053"/>
              <a:ext cx="1700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7" descr="P209057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36" y="0"/>
              <a:ext cx="2504" cy="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0" name="Picture 8" descr="Copy_of_NOTE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62400" y="2667000"/>
            <a:ext cx="2171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12985816481625544660last_(cobalt)_music-hi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181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 descr="12985816481625544660last_(cobalt)_music-hi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WordArt 12"/>
          <p:cNvSpPr>
            <a:spLocks noChangeArrowheads="1" noChangeShapeType="1" noTextEdit="1"/>
          </p:cNvSpPr>
          <p:nvPr/>
        </p:nvSpPr>
        <p:spPr bwMode="auto">
          <a:xfrm rot="-796730">
            <a:off x="0" y="152400"/>
            <a:ext cx="1704975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  <a:cs typeface="Arial" charset="0"/>
              </a:rPr>
              <a:t>Школа-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  <a:cs typeface="Arial" charset="0"/>
              </a:rPr>
              <a:t>это наша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  <a:cs typeface="Arial" charset="0"/>
              </a:rPr>
              <a:t>семья!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1.gstatic.com/images?q=tbn:ANd9GcR91u4KOy_6x-noyCdSVe9Oy7BsIVLZTMC8FJ6Jh5hvCXUy6K6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911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Одарённые дети(сельская)_Премия ком.культуры_1мая\Изображение 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04800"/>
            <a:ext cx="8686800" cy="633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opowerpoint.ru/wp-content/uploads/2013/02/NezhnyMin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Одарённые дети(сельская)_Премия ком.культуры_1мая\Изображение 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228600"/>
            <a:ext cx="8070551" cy="6495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40.radikal.ru/i090/1106/f1/e797868a889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узыкальная школа\IMG_03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ezentashki.ucoz.com/Image/art-3D_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5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Ксения Витальевна\В музыкалку\Одарённые дети\Одаренные дети введенки 2008-2009 года\Изображение 3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gata-club.ru/wp-content/uploads/2011/05/Animated-backgrounds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 2012-2013 уч.год\Фото 2010-2011 год\Одарённые дети и линейка\IMG_43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81000"/>
            <a:ext cx="8915400" cy="594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66/41988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8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о 2012-2013 уч.год\Фото 2011-2012 учгод\ОДАРЕННЫЕ ДЕТИ\IMG_4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1000"/>
            <a:ext cx="9144000" cy="610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propowerpoint.ru/wp-content/uploads/2013/02/Sirenev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828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HeinrichScript" pitchFamily="2" charset="0"/>
              </a:rPr>
              <a:t>ОДАРЕННЫЕ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HeinrichScript" pitchFamily="2" charset="0"/>
              </a:rPr>
              <a:t>ДЕТИ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601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HeinrichScript" pitchFamily="2" charset="0"/>
              </a:rPr>
              <a:t>с. Введенское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Наша школа работает в </a:t>
            </a:r>
            <a:r>
              <a:rPr lang="ru-RU" sz="4000" dirty="0" err="1" smtClean="0"/>
              <a:t>Кетовском</a:t>
            </a:r>
            <a:r>
              <a:rPr lang="ru-RU" sz="4000" dirty="0" smtClean="0"/>
              <a:t> районе 34 года</a:t>
            </a:r>
          </a:p>
        </p:txBody>
      </p:sp>
      <p:pic>
        <p:nvPicPr>
          <p:cNvPr id="16387" name="Picture 4" descr="0_a5026_a4c22146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495800"/>
            <a:ext cx="1627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4419600" y="1524000"/>
            <a:ext cx="450532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Сейчас коллектив школы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это 71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обучащийся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Arial" charset="0"/>
              </a:rPr>
              <a:t>и 9 преподавателей</a:t>
            </a:r>
          </a:p>
        </p:txBody>
      </p:sp>
      <p:pic>
        <p:nvPicPr>
          <p:cNvPr id="16389" name="Picture 7" descr="День рождения Нины Ивановн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95400"/>
            <a:ext cx="43434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6575" y="3260725"/>
            <a:ext cx="4797425" cy="3597275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3521075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000000"/>
                </a:solidFill>
                <a:cs typeface="Arial" charset="0"/>
              </a:rPr>
              <a:t>Бойкова Катя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 – постоянная участница Международных конкурсов гг. Челябинск, Чебоксары, Омск, Южноуральск, Зальцбург (Австрия).</a:t>
            </a:r>
          </a:p>
        </p:txBody>
      </p:sp>
      <p:pic>
        <p:nvPicPr>
          <p:cNvPr id="19459" name="Picture 7" descr="Бойкова Кат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228600"/>
            <a:ext cx="3149600" cy="47244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60" name="Picture 8" descr="74285929_023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505200"/>
            <a:ext cx="3657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5791200"/>
            <a:ext cx="418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 Международных, 2 Всероссийских</a:t>
            </a:r>
          </a:p>
          <a:p>
            <a:pPr algn="ctr"/>
            <a:r>
              <a:rPr lang="ru-RU" dirty="0" smtClean="0"/>
              <a:t>дипломов.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IMG_11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04800"/>
            <a:ext cx="66944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" y="4419600"/>
            <a:ext cx="3521075" cy="2014538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000000"/>
                </a:solidFill>
                <a:cs typeface="Arial" charset="0"/>
              </a:rPr>
              <a:t>Карева Наташа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 – юная пианистка, наша звёздочка.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cs typeface="Arial" charset="0"/>
              </a:rPr>
              <a:t>	Лауреат различных Международных конкурсов, обладатель Гран-При в гг. Чебоксары, Челябинск и Зальцбург (Австрия)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5791200"/>
            <a:ext cx="418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 Международных, 2 Всероссийских</a:t>
            </a:r>
          </a:p>
          <a:p>
            <a:pPr algn="ctr"/>
            <a:r>
              <a:rPr lang="ru-RU" dirty="0" smtClean="0"/>
              <a:t>дипломов.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105400" y="3429000"/>
            <a:ext cx="3521075" cy="2289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rgbClr val="000000"/>
                </a:solidFill>
                <a:cs typeface="Arial" charset="0"/>
              </a:rPr>
              <a:t>Сопегина Ксюша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 – юная вокалистка нашей школы.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cs typeface="Arial" charset="0"/>
              </a:rPr>
              <a:t>	Дипломант </a:t>
            </a:r>
            <a:r>
              <a:rPr lang="en-US" smtClean="0">
                <a:solidFill>
                  <a:srgbClr val="000000"/>
                </a:solidFill>
                <a:cs typeface="Arial" charset="0"/>
              </a:rPr>
              <a:t>I</a:t>
            </a:r>
            <a:r>
              <a:rPr lang="ru-RU" smtClean="0">
                <a:solidFill>
                  <a:srgbClr val="000000"/>
                </a:solidFill>
                <a:cs typeface="Arial" charset="0"/>
              </a:rPr>
              <a:t> степени Международного конкурса «Урал собирает друзей», лауреат регионального конкурса «Волшебные голоса».</a:t>
            </a:r>
          </a:p>
        </p:txBody>
      </p:sp>
      <p:pic>
        <p:nvPicPr>
          <p:cNvPr id="21508" name="Picture 6" descr="0_780e4_36d09dc9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-228600"/>
            <a:ext cx="38623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Сопегина Ксюш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52400"/>
            <a:ext cx="35909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609600"/>
            <a:ext cx="2854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25" descr="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33800"/>
            <a:ext cx="14398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В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0400" y="2514600"/>
            <a:ext cx="25955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18200" y="990600"/>
            <a:ext cx="2746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00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596521">
            <a:off x="65088" y="3657600"/>
            <a:ext cx="13065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00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4688" y="3581400"/>
            <a:ext cx="13065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00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555695">
            <a:off x="1360488" y="3581400"/>
            <a:ext cx="13065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00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582285">
            <a:off x="1893888" y="3657600"/>
            <a:ext cx="13065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00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200" y="5059363"/>
            <a:ext cx="13065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0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3400" y="5059363"/>
            <a:ext cx="13065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00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14400" y="5059363"/>
            <a:ext cx="13065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00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371600" y="5059363"/>
            <a:ext cx="13065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00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05000" y="5105400"/>
            <a:ext cx="1273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00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590800" y="5105400"/>
            <a:ext cx="1273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24" descr="007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-465852">
            <a:off x="5486400" y="3886200"/>
            <a:ext cx="14398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23" descr="006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921375" y="3886200"/>
            <a:ext cx="1439863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33" descr="016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400800" y="3886200"/>
            <a:ext cx="14398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2" descr="015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858000" y="38100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28" descr="011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086600" y="3810000"/>
            <a:ext cx="143986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005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527925" y="3810000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1" descr="014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491849">
            <a:off x="8001000" y="3886200"/>
            <a:ext cx="143986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27" descr="010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rot="-243934">
            <a:off x="5168900" y="4648200"/>
            <a:ext cx="14398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26" descr="009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400675" y="4648200"/>
            <a:ext cx="1439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004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5861050" y="4572000"/>
            <a:ext cx="14398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 descr="003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550025" y="4572000"/>
            <a:ext cx="1439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 descr="002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010400" y="4572000"/>
            <a:ext cx="1439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001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7543800" y="4572000"/>
            <a:ext cx="1439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30" descr="013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7851775" y="5059363"/>
            <a:ext cx="12922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4" descr="017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5486400" y="4857750"/>
            <a:ext cx="14398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29" descr="012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6934200" y="4851400"/>
            <a:ext cx="1439863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4" name="WordArt 38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3058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Эти заслуги являются итогом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кропотливого труда преподавателей школы: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65" name="Picture 41" descr="0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766088">
            <a:off x="2379662" y="287338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7" name="Picture 53" descr="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"/>
            <a:ext cx="179863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1" name="Picture 47" descr="0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22098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5" name="Picture 51" descr="0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37488" y="2590800"/>
            <a:ext cx="13065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Picture 34" descr="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308810">
            <a:off x="2667000" y="12954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288925" y="112713"/>
            <a:ext cx="8875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FFFF"/>
                </a:solidFill>
                <a:cs typeface="Arial" charset="0"/>
              </a:rPr>
              <a:t>Эти заслуги являются итогом кропотливого труда преподавателей школы</a:t>
            </a:r>
            <a:r>
              <a:rPr lang="en-US" b="1" smtClean="0">
                <a:solidFill>
                  <a:srgbClr val="FFFFFF"/>
                </a:solidFill>
                <a:cs typeface="Arial" charset="0"/>
              </a:rPr>
              <a:t>:</a:t>
            </a:r>
            <a:r>
              <a:rPr lang="ru-RU" b="1" smtClean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pic>
        <p:nvPicPr>
          <p:cNvPr id="26659" name="Picture 35" descr="00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71600" y="5551488"/>
            <a:ext cx="179863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Picture 36" descr="00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059363"/>
            <a:ext cx="130651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2" name="Picture 38" descr="00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3733800"/>
            <a:ext cx="179863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3" name="Picture 39" descr="00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43800" y="7620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40" descr="00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62400" y="8382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42" descr="009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24600" y="4572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7" name="Picture 43" descr="010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91200" y="38100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8" name="Picture 44" descr="01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43000" y="12192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9" name="Picture 45" descr="01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86600" y="39624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0" name="Picture 46" descr="013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837488" y="5059363"/>
            <a:ext cx="1306512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2" name="Picture 48" descr="015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18288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3" name="Picture 49" descr="016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867400" y="5551488"/>
            <a:ext cx="179863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4" name="Picture 50" descr="017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410200" y="19812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6" name="Picture 52" descr="019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029200" y="4572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Picture 33" descr="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199651">
            <a:off x="1905000" y="2362200"/>
            <a:ext cx="13065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5" descr="В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3200400" y="2514600"/>
            <a:ext cx="25955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1" name="Picture 37" descr="004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371600" y="4191000"/>
            <a:ext cx="179863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136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Тема Office</vt:lpstr>
      <vt:lpstr>8_Оформление по умолчанию</vt:lpstr>
      <vt:lpstr>Апекс</vt:lpstr>
      <vt:lpstr>Слайд 1</vt:lpstr>
      <vt:lpstr>Слайд 2</vt:lpstr>
      <vt:lpstr>Наша школа работает в Кетовском районе 34 года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Катя</cp:lastModifiedBy>
  <cp:revision>56</cp:revision>
  <dcterms:created xsi:type="dcterms:W3CDTF">2013-04-21T05:54:06Z</dcterms:created>
  <dcterms:modified xsi:type="dcterms:W3CDTF">2013-11-13T13:42:16Z</dcterms:modified>
</cp:coreProperties>
</file>